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2925"/>
  </p:normalViewPr>
  <p:slideViewPr>
    <p:cSldViewPr snapToGrid="0" snapToObjects="1">
      <p:cViewPr varScale="1">
        <p:scale>
          <a:sx n="91" d="100"/>
          <a:sy n="91" d="100"/>
        </p:scale>
        <p:origin x="15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4087F-1979-C343-A545-B2C7186E8692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130A2-4CC3-704D-9690-79D32A7A6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6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app.goo.gl/QTpQcBf3me9jhTvs8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aps.scoilnet.ie/OSiMaps/EsriVer17/index.html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=Hyyh5UD36P8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130A2-4CC3-704D-9690-79D32A7A6C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72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to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Oweninny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Google maps: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https://maps.app.goo.gl/QTpQcBf3me9jhTvs8</a:t>
            </a:r>
            <a:b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at the road network by searching for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Oweninny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Scoilnet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maps: 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https://maps.scoilnet.ie/OSiMaps/EsriVer17/index.html</a:t>
            </a:r>
            <a:endParaRPr lang="en-I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130A2-4CC3-704D-9690-79D32A7A6C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4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forms.office.com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/pages/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responsepage.aspx?id</a:t>
            </a:r>
            <a:r>
              <a:rPr lang="en-I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=HcsB-6i7GkyU7979ecWaCcIXgZ6ERF9Kt2QQmJE1Nh5UNkFHNjdHRlZNMURST1dVMFVLUVQxRVY4Ri4u&amp;route=</a:t>
            </a:r>
            <a:r>
              <a:rPr lang="en-I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shorturl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130A2-4CC3-704D-9690-79D32A7A6CD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591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sz3d65f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se4jvgu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k2f3007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8go1ohy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vmqnznl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9xzq5lq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kzvvib5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857"/>
            <a:ext cx="12188952" cy="68562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bnhoxdd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uttn833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tp15yfc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hl45ex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4z5eo31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mpnq5hbbq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84</Words>
  <Application>Microsoft Macintosh PowerPoint</Application>
  <PresentationFormat>Custom</PresentationFormat>
  <Paragraphs>7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Craig Thiel</cp:lastModifiedBy>
  <cp:revision>4</cp:revision>
  <dcterms:created xsi:type="dcterms:W3CDTF">2013-01-27T09:14:16Z</dcterms:created>
  <dcterms:modified xsi:type="dcterms:W3CDTF">2025-12-15T14:50:12Z</dcterms:modified>
  <cp:category/>
</cp:coreProperties>
</file>